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7" r:id="rId3"/>
    <p:sldId id="262" r:id="rId4"/>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6F6F"/>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 d="1"/>
        <a:sy n="1" d="1"/>
      </p:scale>
      <p:origin x="0" y="0"/>
    </p:cViewPr>
  </p:notesTextViewPr>
  <p:notesViewPr>
    <p:cSldViewPr>
      <p:cViewPr varScale="1">
        <p:scale>
          <a:sx n="48" d="100"/>
          <a:sy n="48" d="100"/>
        </p:scale>
        <p:origin x="277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r>
              <a:rPr kumimoji="1" lang="ja-JP" altLang="en-US"/>
              <a:t>別紙</a:t>
            </a:r>
            <a:r>
              <a:rPr kumimoji="1" lang="en-US" altLang="ja-JP"/>
              <a:t>2</a:t>
            </a:r>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0644" tIns="45322" rIns="90644" bIns="45322" rtlCol="0" anchor="b"/>
          <a:lstStyle>
            <a:lvl1pPr algn="r">
              <a:defRPr sz="1200"/>
            </a:lvl1pPr>
          </a:lstStyle>
          <a:p>
            <a:fld id="{102F2724-5018-44A4-8760-92B368D34F28}" type="slidenum">
              <a:rPr kumimoji="1" lang="ja-JP" altLang="en-US" smtClean="0"/>
              <a:t>‹#›</a:t>
            </a:fld>
            <a:endParaRPr kumimoji="1" lang="ja-JP" altLang="en-US"/>
          </a:p>
        </p:txBody>
      </p:sp>
    </p:spTree>
    <p:extLst>
      <p:ext uri="{BB962C8B-B14F-4D97-AF65-F5344CB8AC3E}">
        <p14:creationId xmlns:p14="http://schemas.microsoft.com/office/powerpoint/2010/main" val="9335323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r>
              <a:rPr kumimoji="1" lang="ja-JP" altLang="en-US"/>
              <a:t>別紙</a:t>
            </a:r>
            <a:r>
              <a:rPr kumimoji="1" lang="en-US" altLang="ja-JP"/>
              <a:t>2</a:t>
            </a:r>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C7D25C0D-364D-4F10-91F2-A18FCEEE4577}" type="datetimeFigureOut">
              <a:rPr kumimoji="1" lang="ja-JP" altLang="en-US" smtClean="0"/>
              <a:t>2025/5/19</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FD8831CA-3C38-4E8F-9236-33F510ADC6AC}" type="slidenum">
              <a:rPr kumimoji="1" lang="ja-JP" altLang="en-US" smtClean="0"/>
              <a:t>‹#›</a:t>
            </a:fld>
            <a:endParaRPr kumimoji="1" lang="ja-JP" altLang="en-US"/>
          </a:p>
        </p:txBody>
      </p:sp>
    </p:spTree>
    <p:extLst>
      <p:ext uri="{BB962C8B-B14F-4D97-AF65-F5344CB8AC3E}">
        <p14:creationId xmlns:p14="http://schemas.microsoft.com/office/powerpoint/2010/main" val="22599061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550" y="741363"/>
            <a:ext cx="6570663" cy="3697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D8831CA-3C38-4E8F-9236-33F510ADC6AC}" type="slidenum">
              <a:rPr kumimoji="1" lang="ja-JP" altLang="en-US" smtClean="0"/>
              <a:t>1</a:t>
            </a:fld>
            <a:endParaRPr kumimoji="1" lang="ja-JP" altLang="en-US"/>
          </a:p>
        </p:txBody>
      </p:sp>
    </p:spTree>
    <p:extLst>
      <p:ext uri="{BB962C8B-B14F-4D97-AF65-F5344CB8AC3E}">
        <p14:creationId xmlns:p14="http://schemas.microsoft.com/office/powerpoint/2010/main" val="1724200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35D5621-418F-4A06-B44E-BCDD0360A5FC}" type="datetime1">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2632592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485BA2-8425-4B73-B095-818574FC6720}" type="datetime1">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60795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48A6412-340C-4BC6-9E24-58C6E4668C45}" type="datetime1">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475241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5E2690-669C-4A25-A951-F978D7E9E6E2}" type="datetime1">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295396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46D764-278B-4E39-B53D-096D87B1C605}" type="datetime1">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137656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4E97E2E-82DD-450A-AFC6-23D48CAD682E}" type="datetime1">
              <a:rPr kumimoji="1" lang="ja-JP" altLang="en-US" smtClean="0"/>
              <a:t>2025/5/19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367181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A6E050-C0B3-4602-814D-777E8BD586AA}" type="datetime1">
              <a:rPr kumimoji="1" lang="ja-JP" altLang="en-US" smtClean="0"/>
              <a:t>2025/5/19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308192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158C8D4-EB97-4812-BBCF-A94C5AC6C200}" type="datetime1">
              <a:rPr kumimoji="1" lang="ja-JP" altLang="en-US" smtClean="0"/>
              <a:t>2025/5/19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1159135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C1BB4A-44EE-408D-846E-08BEBDF5DB3E}" type="datetime1">
              <a:rPr kumimoji="1" lang="ja-JP" altLang="en-US" smtClean="0"/>
              <a:t>2025/5/19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2433091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EE2A05-51DE-4452-994A-A899C650F116}" type="datetime1">
              <a:rPr kumimoji="1" lang="ja-JP" altLang="en-US" smtClean="0"/>
              <a:t>2025/5/19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34055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BD92632-0250-4637-91FD-4744D709B17E}" type="datetime1">
              <a:rPr kumimoji="1" lang="ja-JP" altLang="en-US" smtClean="0"/>
              <a:t>2025/5/19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555488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FE479-1543-4445-89DB-47BE1EA8FEA7}" type="datetime1">
              <a:rPr kumimoji="1" lang="ja-JP" altLang="en-US" smtClean="0"/>
              <a:t>2025/5/19</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B30A2-4E4E-4BE1-91E1-2C3C955A4FA2}" type="slidenum">
              <a:rPr kumimoji="1" lang="ja-JP" altLang="en-US" smtClean="0"/>
              <a:t>‹#›</a:t>
            </a:fld>
            <a:endParaRPr kumimoji="1" lang="ja-JP" altLang="en-US"/>
          </a:p>
        </p:txBody>
      </p:sp>
    </p:spTree>
    <p:extLst>
      <p:ext uri="{BB962C8B-B14F-4D97-AF65-F5344CB8AC3E}">
        <p14:creationId xmlns:p14="http://schemas.microsoft.com/office/powerpoint/2010/main" val="1244552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625025"/>
            <a:ext cx="12192000" cy="931767"/>
          </a:xfrm>
          <a:solidFill>
            <a:schemeClr val="accent4"/>
          </a:solidFill>
          <a:ln>
            <a:noFill/>
          </a:ln>
        </p:spPr>
        <p:style>
          <a:lnRef idx="2">
            <a:schemeClr val="accent4"/>
          </a:lnRef>
          <a:fillRef idx="1">
            <a:schemeClr val="lt1"/>
          </a:fillRef>
          <a:effectRef idx="0">
            <a:schemeClr val="accent4"/>
          </a:effectRef>
          <a:fontRef idx="minor">
            <a:schemeClr val="dk1"/>
          </a:fontRef>
        </p:style>
        <p:txBody>
          <a:bodyPr>
            <a:normAutofit/>
            <a:scene3d>
              <a:camera prst="orthographicFront"/>
              <a:lightRig rig="soft" dir="t">
                <a:rot lat="0" lon="0" rev="15600000"/>
              </a:lightRig>
            </a:scene3d>
            <a:sp3d extrusionH="57150" prstMaterial="softEdge">
              <a:bevelT w="25400" h="38100"/>
            </a:sp3d>
          </a:bodyPr>
          <a:lstStyle/>
          <a:p>
            <a:r>
              <a:rPr lang="ja-JP" altLang="en-US" sz="4800" b="1" dirty="0">
                <a:ln/>
                <a:solidFill>
                  <a:schemeClr val="bg1"/>
                </a:solidFill>
                <a:latin typeface="+mn-ea"/>
              </a:rPr>
              <a:t>個人目標</a:t>
            </a:r>
          </a:p>
        </p:txBody>
      </p:sp>
      <p:sp>
        <p:nvSpPr>
          <p:cNvPr id="5" name="フッター プレースホルダー 4"/>
          <p:cNvSpPr>
            <a:spLocks noGrp="1"/>
          </p:cNvSpPr>
          <p:nvPr>
            <p:ph type="ftr" sz="quarter" idx="11"/>
          </p:nvPr>
        </p:nvSpPr>
        <p:spPr/>
        <p:txBody>
          <a:bodyPr/>
          <a:lstStyle/>
          <a:p>
            <a:fld id="{F30A3771-605F-4996-9CBF-D1F6C54588D2}" type="slidenum">
              <a:rPr kumimoji="1" lang="ja-JP" altLang="en-US" smtClean="0"/>
              <a:t>1</a:t>
            </a:fld>
            <a:endParaRPr kumimoji="1" lang="ja-JP" altLang="en-US" dirty="0"/>
          </a:p>
        </p:txBody>
      </p:sp>
      <p:sp>
        <p:nvSpPr>
          <p:cNvPr id="6" name="サブタイトル 2"/>
          <p:cNvSpPr txBox="1">
            <a:spLocks/>
          </p:cNvSpPr>
          <p:nvPr/>
        </p:nvSpPr>
        <p:spPr>
          <a:xfrm>
            <a:off x="1637102" y="2780928"/>
            <a:ext cx="4104456" cy="273630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2800" dirty="0">
                <a:solidFill>
                  <a:schemeClr val="tx1">
                    <a:lumMod val="50000"/>
                    <a:lumOff val="50000"/>
                  </a:schemeClr>
                </a:solidFill>
                <a:latin typeface="+mn-ea"/>
              </a:rPr>
              <a:t>１．現在の活動紹介</a:t>
            </a:r>
            <a:endParaRPr lang="en-US" altLang="ja-JP" sz="2800" dirty="0">
              <a:solidFill>
                <a:schemeClr val="tx1">
                  <a:lumMod val="50000"/>
                  <a:lumOff val="50000"/>
                </a:schemeClr>
              </a:solidFill>
              <a:latin typeface="+mn-ea"/>
            </a:endParaRPr>
          </a:p>
          <a:p>
            <a:pPr algn="l"/>
            <a:r>
              <a:rPr lang="ja-JP" altLang="en-US" sz="2800" dirty="0">
                <a:solidFill>
                  <a:schemeClr val="tx1">
                    <a:lumMod val="50000"/>
                    <a:lumOff val="50000"/>
                  </a:schemeClr>
                </a:solidFill>
                <a:latin typeface="+mn-ea"/>
              </a:rPr>
              <a:t>２．目標</a:t>
            </a:r>
          </a:p>
          <a:p>
            <a:pPr algn="l"/>
            <a:r>
              <a:rPr lang="ja-JP" altLang="en-US" sz="2800" dirty="0">
                <a:solidFill>
                  <a:schemeClr val="tx1">
                    <a:lumMod val="50000"/>
                    <a:lumOff val="50000"/>
                  </a:schemeClr>
                </a:solidFill>
                <a:latin typeface="+mn-ea"/>
              </a:rPr>
              <a:t>３．宣言ビジョン</a:t>
            </a:r>
            <a:endParaRPr lang="en-US" altLang="ja-JP" sz="2800" dirty="0">
              <a:solidFill>
                <a:schemeClr val="tx1">
                  <a:lumMod val="50000"/>
                  <a:lumOff val="50000"/>
                </a:schemeClr>
              </a:solidFill>
              <a:latin typeface="+mn-ea"/>
            </a:endParaRPr>
          </a:p>
        </p:txBody>
      </p:sp>
      <p:sp>
        <p:nvSpPr>
          <p:cNvPr id="8" name="サブタイトル 2"/>
          <p:cNvSpPr txBox="1">
            <a:spLocks/>
          </p:cNvSpPr>
          <p:nvPr/>
        </p:nvSpPr>
        <p:spPr>
          <a:xfrm>
            <a:off x="6403195" y="2780928"/>
            <a:ext cx="5106529" cy="3202136"/>
          </a:xfrm>
          <a:prstGeom prst="rect">
            <a:avLst/>
          </a:prstGeom>
          <a:ln>
            <a:solidFill>
              <a:schemeClr val="accent1"/>
            </a:solid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en-US" altLang="ja-JP" sz="2800" dirty="0">
                <a:solidFill>
                  <a:schemeClr val="tx1">
                    <a:lumMod val="50000"/>
                    <a:lumOff val="50000"/>
                  </a:schemeClr>
                </a:solidFill>
              </a:rPr>
              <a:t>【</a:t>
            </a:r>
            <a:r>
              <a:rPr lang="ja-JP" altLang="en-US" sz="2800" dirty="0">
                <a:solidFill>
                  <a:schemeClr val="tx1">
                    <a:lumMod val="50000"/>
                    <a:lumOff val="50000"/>
                  </a:schemeClr>
                </a:solidFill>
              </a:rPr>
              <a:t>氏名</a:t>
            </a:r>
            <a:r>
              <a:rPr lang="en-US" altLang="ja-JP" sz="2800" dirty="0">
                <a:solidFill>
                  <a:schemeClr val="tx1">
                    <a:lumMod val="50000"/>
                    <a:lumOff val="50000"/>
                  </a:schemeClr>
                </a:solidFill>
              </a:rPr>
              <a:t>】</a:t>
            </a:r>
          </a:p>
          <a:p>
            <a:pPr algn="l"/>
            <a:r>
              <a:rPr lang="ja-JP" altLang="en-US" sz="2800" dirty="0">
                <a:solidFill>
                  <a:srgbClr val="FF0000"/>
                </a:solidFill>
              </a:rPr>
              <a:t>○○○○</a:t>
            </a:r>
            <a:endParaRPr lang="en-US" altLang="ja-JP" sz="2800" dirty="0">
              <a:solidFill>
                <a:srgbClr val="FF0000"/>
              </a:solidFill>
            </a:endParaRPr>
          </a:p>
          <a:p>
            <a:pPr algn="l"/>
            <a:endParaRPr lang="en-US" altLang="ja-JP" sz="2800" dirty="0"/>
          </a:p>
          <a:p>
            <a:pPr algn="l"/>
            <a:r>
              <a:rPr lang="en-US" altLang="ja-JP" sz="2800" dirty="0">
                <a:solidFill>
                  <a:schemeClr val="tx1">
                    <a:lumMod val="50000"/>
                    <a:lumOff val="50000"/>
                  </a:schemeClr>
                </a:solidFill>
              </a:rPr>
              <a:t>【</a:t>
            </a:r>
            <a:r>
              <a:rPr lang="ja-JP" altLang="en-US" sz="2800" dirty="0">
                <a:solidFill>
                  <a:schemeClr val="tx1">
                    <a:lumMod val="50000"/>
                    <a:lumOff val="50000"/>
                  </a:schemeClr>
                </a:solidFill>
              </a:rPr>
              <a:t>所属</a:t>
            </a:r>
            <a:r>
              <a:rPr lang="en-US" altLang="ja-JP" sz="2800" dirty="0">
                <a:solidFill>
                  <a:schemeClr val="tx1">
                    <a:lumMod val="50000"/>
                    <a:lumOff val="50000"/>
                  </a:schemeClr>
                </a:solidFill>
              </a:rPr>
              <a:t>】</a:t>
            </a:r>
          </a:p>
          <a:p>
            <a:pPr algn="l"/>
            <a:r>
              <a:rPr lang="ja-JP" altLang="en-US" sz="2800" dirty="0">
                <a:solidFill>
                  <a:srgbClr val="FF0000"/>
                </a:solidFill>
              </a:rPr>
              <a:t>○○○○</a:t>
            </a:r>
            <a:endParaRPr lang="en-US" altLang="ja-JP" sz="2800" dirty="0">
              <a:solidFill>
                <a:srgbClr val="FF0000"/>
              </a:solidFill>
            </a:endParaRPr>
          </a:p>
          <a:p>
            <a:pPr algn="l"/>
            <a:r>
              <a:rPr lang="ja-JP" altLang="en-US" sz="2800" dirty="0">
                <a:solidFill>
                  <a:srgbClr val="FF0000"/>
                </a:solidFill>
              </a:rPr>
              <a:t>○○○○</a:t>
            </a:r>
            <a:endParaRPr lang="en-US" altLang="ja-JP" sz="2800" dirty="0">
              <a:solidFill>
                <a:srgbClr val="FF0000"/>
              </a:solidFill>
            </a:endParaRPr>
          </a:p>
        </p:txBody>
      </p:sp>
      <p:sp>
        <p:nvSpPr>
          <p:cNvPr id="4" name="テキスト ボックス 3"/>
          <p:cNvSpPr txBox="1"/>
          <p:nvPr/>
        </p:nvSpPr>
        <p:spPr>
          <a:xfrm>
            <a:off x="10992544" y="116632"/>
            <a:ext cx="1080120" cy="369332"/>
          </a:xfrm>
          <a:prstGeom prst="rect">
            <a:avLst/>
          </a:prstGeom>
          <a:noFill/>
        </p:spPr>
        <p:txBody>
          <a:bodyPr wrap="square" rtlCol="0">
            <a:spAutoFit/>
          </a:bodyPr>
          <a:lstStyle/>
          <a:p>
            <a:r>
              <a:rPr lang="ja-JP" altLang="en-US" u="sng" dirty="0"/>
              <a:t>別紙　２</a:t>
            </a:r>
          </a:p>
        </p:txBody>
      </p:sp>
    </p:spTree>
    <p:extLst>
      <p:ext uri="{BB962C8B-B14F-4D97-AF65-F5344CB8AC3E}">
        <p14:creationId xmlns:p14="http://schemas.microsoft.com/office/powerpoint/2010/main" val="158159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6252" y="620687"/>
            <a:ext cx="4104456" cy="552665"/>
          </a:xfrm>
        </p:spPr>
        <p:txBody>
          <a:bodyPr>
            <a:noAutofit/>
          </a:bodyPr>
          <a:lstStyle/>
          <a:p>
            <a:pPr algn="l"/>
            <a:r>
              <a:rPr lang="ja-JP" altLang="en-US" dirty="0">
                <a:solidFill>
                  <a:schemeClr val="tx1">
                    <a:lumMod val="50000"/>
                    <a:lumOff val="50000"/>
                  </a:schemeClr>
                </a:solidFill>
              </a:rPr>
              <a:t>１．現在の活動紹介</a:t>
            </a:r>
            <a:endParaRPr kumimoji="1" lang="ja-JP" altLang="en-US" dirty="0">
              <a:solidFill>
                <a:schemeClr val="tx1">
                  <a:lumMod val="50000"/>
                  <a:lumOff val="50000"/>
                </a:schemeClr>
              </a:solidFill>
            </a:endParaRPr>
          </a:p>
        </p:txBody>
      </p:sp>
      <p:sp>
        <p:nvSpPr>
          <p:cNvPr id="5" name="フッター プレースホルダー 4"/>
          <p:cNvSpPr>
            <a:spLocks noGrp="1"/>
          </p:cNvSpPr>
          <p:nvPr>
            <p:ph type="ftr" sz="quarter" idx="11"/>
          </p:nvPr>
        </p:nvSpPr>
        <p:spPr/>
        <p:txBody>
          <a:bodyPr/>
          <a:lstStyle/>
          <a:p>
            <a:fld id="{F30A3771-605F-4996-9CBF-D1F6C54588D2}" type="slidenum">
              <a:rPr kumimoji="1" lang="ja-JP" altLang="en-US" smtClean="0"/>
              <a:t>2</a:t>
            </a:fld>
            <a:endParaRPr kumimoji="1" lang="ja-JP" altLang="en-US" dirty="0"/>
          </a:p>
        </p:txBody>
      </p:sp>
      <p:sp>
        <p:nvSpPr>
          <p:cNvPr id="7" name="タイトル 6"/>
          <p:cNvSpPr>
            <a:spLocks noGrp="1"/>
          </p:cNvSpPr>
          <p:nvPr>
            <p:ph type="ctrTitle"/>
          </p:nvPr>
        </p:nvSpPr>
        <p:spPr>
          <a:xfrm>
            <a:off x="768524" y="1196752"/>
            <a:ext cx="10654952" cy="5159599"/>
          </a:xfrm>
        </p:spPr>
        <p:txBody>
          <a:bodyPr anchor="t">
            <a:normAutofit/>
          </a:bodyPr>
          <a:lstStyle/>
          <a:p>
            <a:pPr algn="l"/>
            <a:r>
              <a:rPr lang="ja-JP" altLang="en-US" sz="2400" dirty="0">
                <a:solidFill>
                  <a:srgbClr val="FF0000"/>
                </a:solidFill>
              </a:rPr>
              <a:t>大学・大学院・会社での研究や業務、または独自のキャリア形成活動や自己啓発活動等について紹介してください。</a:t>
            </a:r>
            <a:br>
              <a:rPr lang="en-US" altLang="ja-JP" sz="2400" dirty="0">
                <a:solidFill>
                  <a:srgbClr val="FF0000"/>
                </a:solidFill>
              </a:rPr>
            </a:br>
            <a:r>
              <a:rPr lang="ja-JP" altLang="en-US" sz="2400" dirty="0">
                <a:solidFill>
                  <a:srgbClr val="FF0000"/>
                </a:solidFill>
              </a:rPr>
              <a:t>（注）写真・図等を活用し、わかりやすく作成してください。</a:t>
            </a:r>
            <a:br>
              <a:rPr lang="en-US" altLang="ja-JP" sz="2400" dirty="0">
                <a:solidFill>
                  <a:schemeClr val="bg1">
                    <a:lumMod val="50000"/>
                  </a:schemeClr>
                </a:solidFill>
              </a:rPr>
            </a:br>
            <a:endParaRPr lang="ja-JP" altLang="en-US" sz="2400" dirty="0">
              <a:solidFill>
                <a:schemeClr val="bg1">
                  <a:lumMod val="50000"/>
                </a:schemeClr>
              </a:solidFill>
            </a:endParaRPr>
          </a:p>
        </p:txBody>
      </p:sp>
    </p:spTree>
    <p:extLst>
      <p:ext uri="{BB962C8B-B14F-4D97-AF65-F5344CB8AC3E}">
        <p14:creationId xmlns:p14="http://schemas.microsoft.com/office/powerpoint/2010/main" val="2785109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fld id="{F30A3771-605F-4996-9CBF-D1F6C54588D2}" type="slidenum">
              <a:rPr kumimoji="1" lang="ja-JP" altLang="en-US" smtClean="0"/>
              <a:t>3</a:t>
            </a:fld>
            <a:endParaRPr kumimoji="1" lang="ja-JP" altLang="en-US" dirty="0"/>
          </a:p>
        </p:txBody>
      </p:sp>
      <p:sp>
        <p:nvSpPr>
          <p:cNvPr id="7" name="タイトル 6"/>
          <p:cNvSpPr>
            <a:spLocks noGrp="1"/>
          </p:cNvSpPr>
          <p:nvPr>
            <p:ph type="ctrTitle"/>
          </p:nvPr>
        </p:nvSpPr>
        <p:spPr>
          <a:xfrm>
            <a:off x="1055440" y="1261537"/>
            <a:ext cx="10153128" cy="2450703"/>
          </a:xfrm>
        </p:spPr>
        <p:txBody>
          <a:bodyPr anchor="t">
            <a:normAutofit/>
          </a:bodyPr>
          <a:lstStyle/>
          <a:p>
            <a:pPr algn="l"/>
            <a:r>
              <a:rPr lang="ja-JP" altLang="en-US" sz="2400" dirty="0">
                <a:solidFill>
                  <a:srgbClr val="FF0000"/>
                </a:solidFill>
              </a:rPr>
              <a:t>本プログラム終了時に達成したいこと、並びに本プログラム終了後に実現したいことを記載してください。</a:t>
            </a:r>
            <a:br>
              <a:rPr lang="en-US" altLang="ja-JP" sz="2400" dirty="0">
                <a:solidFill>
                  <a:schemeClr val="bg1">
                    <a:lumMod val="50000"/>
                  </a:schemeClr>
                </a:solidFill>
              </a:rPr>
            </a:br>
            <a:br>
              <a:rPr lang="en-US" altLang="ja-JP" sz="2400" dirty="0">
                <a:solidFill>
                  <a:srgbClr val="FF0000"/>
                </a:solidFill>
              </a:rPr>
            </a:br>
            <a:br>
              <a:rPr lang="en-US" altLang="ja-JP" sz="2400" dirty="0">
                <a:solidFill>
                  <a:schemeClr val="bg1">
                    <a:lumMod val="50000"/>
                  </a:schemeClr>
                </a:solidFill>
              </a:rPr>
            </a:br>
            <a:br>
              <a:rPr lang="en-US" altLang="ja-JP" sz="2400" dirty="0">
                <a:solidFill>
                  <a:schemeClr val="bg1">
                    <a:lumMod val="50000"/>
                  </a:schemeClr>
                </a:solidFill>
              </a:rPr>
            </a:br>
            <a:endParaRPr lang="ja-JP" altLang="en-US" sz="2400" dirty="0">
              <a:solidFill>
                <a:schemeClr val="bg1">
                  <a:lumMod val="50000"/>
                </a:schemeClr>
              </a:solidFill>
            </a:endParaRPr>
          </a:p>
        </p:txBody>
      </p:sp>
      <p:sp>
        <p:nvSpPr>
          <p:cNvPr id="6" name="サブタイトル 2">
            <a:extLst>
              <a:ext uri="{FF2B5EF4-FFF2-40B4-BE49-F238E27FC236}">
                <a16:creationId xmlns:a16="http://schemas.microsoft.com/office/drawing/2014/main" id="{08CBD710-3642-4705-A328-9A107DD7F228}"/>
              </a:ext>
            </a:extLst>
          </p:cNvPr>
          <p:cNvSpPr txBox="1">
            <a:spLocks/>
          </p:cNvSpPr>
          <p:nvPr/>
        </p:nvSpPr>
        <p:spPr>
          <a:xfrm>
            <a:off x="408936" y="3978159"/>
            <a:ext cx="4104456" cy="5760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dirty="0">
                <a:solidFill>
                  <a:schemeClr val="tx1">
                    <a:lumMod val="50000"/>
                    <a:lumOff val="50000"/>
                  </a:schemeClr>
                </a:solidFill>
              </a:rPr>
              <a:t>３．宣言ビジョン</a:t>
            </a:r>
          </a:p>
        </p:txBody>
      </p:sp>
      <p:sp>
        <p:nvSpPr>
          <p:cNvPr id="8" name="タイトル 6">
            <a:extLst>
              <a:ext uri="{FF2B5EF4-FFF2-40B4-BE49-F238E27FC236}">
                <a16:creationId xmlns:a16="http://schemas.microsoft.com/office/drawing/2014/main" id="{D64C3DB4-6448-41EE-9622-FAC4DF53A748}"/>
              </a:ext>
            </a:extLst>
          </p:cNvPr>
          <p:cNvSpPr txBox="1">
            <a:spLocks/>
          </p:cNvSpPr>
          <p:nvPr/>
        </p:nvSpPr>
        <p:spPr>
          <a:xfrm>
            <a:off x="1055440" y="4750353"/>
            <a:ext cx="10153128" cy="1966539"/>
          </a:xfrm>
          <a:prstGeom prst="rect">
            <a:avLst/>
          </a:prstGeom>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rgbClr val="FF0000"/>
                </a:solidFill>
              </a:rPr>
              <a:t>私は、○○○ができる人を目指します！</a:t>
            </a:r>
            <a:br>
              <a:rPr lang="en-US" altLang="ja-JP" sz="2400" dirty="0">
                <a:solidFill>
                  <a:srgbClr val="FF0000"/>
                </a:solidFill>
              </a:rPr>
            </a:br>
            <a:endParaRPr lang="ja-JP" altLang="en-US" sz="2400" dirty="0">
              <a:solidFill>
                <a:schemeClr val="bg1">
                  <a:lumMod val="50000"/>
                </a:schemeClr>
              </a:solidFill>
            </a:endParaRPr>
          </a:p>
        </p:txBody>
      </p:sp>
      <p:sp>
        <p:nvSpPr>
          <p:cNvPr id="9" name="サブタイトル 2">
            <a:extLst>
              <a:ext uri="{FF2B5EF4-FFF2-40B4-BE49-F238E27FC236}">
                <a16:creationId xmlns:a16="http://schemas.microsoft.com/office/drawing/2014/main" id="{F7263368-DE09-4F5F-A6EE-D321E21C8387}"/>
              </a:ext>
            </a:extLst>
          </p:cNvPr>
          <p:cNvSpPr txBox="1">
            <a:spLocks/>
          </p:cNvSpPr>
          <p:nvPr/>
        </p:nvSpPr>
        <p:spPr>
          <a:xfrm>
            <a:off x="407368" y="615896"/>
            <a:ext cx="4104456" cy="5760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dirty="0">
                <a:solidFill>
                  <a:schemeClr val="tx1">
                    <a:lumMod val="50000"/>
                    <a:lumOff val="50000"/>
                  </a:schemeClr>
                </a:solidFill>
              </a:rPr>
              <a:t>２．目標</a:t>
            </a:r>
          </a:p>
        </p:txBody>
      </p:sp>
    </p:spTree>
    <p:extLst>
      <p:ext uri="{BB962C8B-B14F-4D97-AF65-F5344CB8AC3E}">
        <p14:creationId xmlns:p14="http://schemas.microsoft.com/office/powerpoint/2010/main" val="2249751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TotalTime>
  <Words>136</Words>
  <Application>Microsoft Office PowerPoint</Application>
  <PresentationFormat>ワイド画面</PresentationFormat>
  <Paragraphs>21</Paragraphs>
  <Slides>3</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Ｐゴシック</vt:lpstr>
      <vt:lpstr>Arial</vt:lpstr>
      <vt:lpstr>Calibri</vt:lpstr>
      <vt:lpstr>Office ​​テーマ</vt:lpstr>
      <vt:lpstr>個人目標</vt:lpstr>
      <vt:lpstr>大学・大学院・会社での研究や業務、または独自のキャリア形成活動や自己啓発活動等について紹介してください。 （注）写真・図等を活用し、わかりやすく作成してください。 </vt:lpstr>
      <vt:lpstr>本プログラム終了時に達成したいこと、並びに本プログラム終了後に実現したいことを記載してください。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医療機器関連産業高度人材育成事業 高度研究開発者ビジネス</dc:title>
  <dc:creator>V1170</dc:creator>
  <cp:lastModifiedBy>奈良部　李早</cp:lastModifiedBy>
  <cp:revision>43</cp:revision>
  <cp:lastPrinted>2022-06-21T08:09:02Z</cp:lastPrinted>
  <dcterms:created xsi:type="dcterms:W3CDTF">2016-04-04T11:23:57Z</dcterms:created>
  <dcterms:modified xsi:type="dcterms:W3CDTF">2025-05-19T05:30:57Z</dcterms:modified>
</cp:coreProperties>
</file>